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76" r:id="rId2"/>
  </p:sldIdLst>
  <p:sldSz cx="12801600" cy="9601200" type="A3"/>
  <p:notesSz cx="6797675" cy="9926638"/>
  <p:defaultTextStyle>
    <a:defPPr>
      <a:defRPr lang="en-US"/>
    </a:defPPr>
    <a:lvl1pPr marL="0" algn="l" defTabSz="1433779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716890" algn="l" defTabSz="1433779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1433779" algn="l" defTabSz="1433779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2150669" algn="l" defTabSz="1433779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2867558" algn="l" defTabSz="1433779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3584448" algn="l" defTabSz="1433779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4301338" algn="l" defTabSz="1433779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5018227" algn="l" defTabSz="1433779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5735117" algn="l" defTabSz="1433779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F93"/>
    <a:srgbClr val="BC9D45"/>
    <a:srgbClr val="E196AA"/>
    <a:srgbClr val="B5D0EE"/>
    <a:srgbClr val="668980"/>
    <a:srgbClr val="9FBEAF"/>
    <a:srgbClr val="00ADC6"/>
    <a:srgbClr val="027180"/>
    <a:srgbClr val="00008F"/>
    <a:srgbClr val="9141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Style léger 3 - Accentuation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8" autoAdjust="0"/>
    <p:restoredTop sz="94737" autoAdjust="0"/>
  </p:normalViewPr>
  <p:slideViewPr>
    <p:cSldViewPr snapToGrid="0">
      <p:cViewPr varScale="1">
        <p:scale>
          <a:sx n="51" d="100"/>
          <a:sy n="51" d="100"/>
        </p:scale>
        <p:origin x="-1332" y="-84"/>
      </p:cViewPr>
      <p:guideLst>
        <p:guide orient="horz" pos="3024"/>
        <p:guide pos="40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1DF3D0-D865-4C27-8317-28E21CADCD86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FA0CFB-A660-46F6-B36A-900C800A6C1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6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2081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627853166"/>
              </p:ext>
            </p:extLst>
          </p:nvPr>
        </p:nvGraphicFramePr>
        <p:xfrm>
          <a:off x="475128" y="909918"/>
          <a:ext cx="11851344" cy="778136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962836"/>
                <a:gridCol w="2962836"/>
                <a:gridCol w="2962836"/>
                <a:gridCol w="2962836"/>
              </a:tblGrid>
              <a:tr h="389068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89068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7618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1433779" rtl="0" eaLnBrk="1" latinLnBrk="0" hangingPunct="1">
        <a:spcBef>
          <a:spcPct val="0"/>
        </a:spcBef>
        <a:buNone/>
        <a:defRPr sz="6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7667" indent="-537667" algn="l" defTabSz="1433779" rtl="0" eaLnBrk="1" latinLnBrk="0" hangingPunct="1">
        <a:spcBef>
          <a:spcPct val="20000"/>
        </a:spcBef>
        <a:buFont typeface="Arial" panose="020B0604020202020204" pitchFamily="34" charset="0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1pPr>
      <a:lvl2pPr marL="1164946" indent="-448056" algn="l" defTabSz="1433779" rtl="0" eaLnBrk="1" latinLnBrk="0" hangingPunct="1">
        <a:spcBef>
          <a:spcPct val="20000"/>
        </a:spcBef>
        <a:buFont typeface="Arial" panose="020B0604020202020204" pitchFamily="34" charset="0"/>
        <a:buChar char="–"/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1792224" indent="-358445" algn="l" defTabSz="1433779" rtl="0" eaLnBrk="1" latinLnBrk="0" hangingPunct="1">
        <a:spcBef>
          <a:spcPct val="20000"/>
        </a:spcBef>
        <a:buFont typeface="Arial" panose="020B0604020202020204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3pPr>
      <a:lvl4pPr marL="2509114" indent="-358445" algn="l" defTabSz="1433779" rtl="0" eaLnBrk="1" latinLnBrk="0" hangingPunct="1">
        <a:spcBef>
          <a:spcPct val="20000"/>
        </a:spcBef>
        <a:buFont typeface="Arial" panose="020B0604020202020204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4pPr>
      <a:lvl5pPr marL="3226003" indent="-358445" algn="l" defTabSz="1433779" rtl="0" eaLnBrk="1" latinLnBrk="0" hangingPunct="1">
        <a:spcBef>
          <a:spcPct val="20000"/>
        </a:spcBef>
        <a:buFont typeface="Arial" panose="020B0604020202020204" pitchFamily="34" charset="0"/>
        <a:buChar char="»"/>
        <a:defRPr sz="3100" kern="1200">
          <a:solidFill>
            <a:schemeClr val="tx1"/>
          </a:solidFill>
          <a:latin typeface="+mn-lt"/>
          <a:ea typeface="+mn-ea"/>
          <a:cs typeface="+mn-cs"/>
        </a:defRPr>
      </a:lvl5pPr>
      <a:lvl6pPr marL="3942893" indent="-358445" algn="l" defTabSz="1433779" rtl="0" eaLnBrk="1" latinLnBrk="0" hangingPunct="1">
        <a:spcBef>
          <a:spcPct val="20000"/>
        </a:spcBef>
        <a:buFont typeface="Arial" panose="020B0604020202020204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6pPr>
      <a:lvl7pPr marL="4659782" indent="-358445" algn="l" defTabSz="1433779" rtl="0" eaLnBrk="1" latinLnBrk="0" hangingPunct="1">
        <a:spcBef>
          <a:spcPct val="20000"/>
        </a:spcBef>
        <a:buFont typeface="Arial" panose="020B0604020202020204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7pPr>
      <a:lvl8pPr marL="5376672" indent="-358445" algn="l" defTabSz="1433779" rtl="0" eaLnBrk="1" latinLnBrk="0" hangingPunct="1">
        <a:spcBef>
          <a:spcPct val="20000"/>
        </a:spcBef>
        <a:buFont typeface="Arial" panose="020B0604020202020204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8pPr>
      <a:lvl9pPr marL="6093562" indent="-358445" algn="l" defTabSz="1433779" rtl="0" eaLnBrk="1" latinLnBrk="0" hangingPunct="1">
        <a:spcBef>
          <a:spcPct val="20000"/>
        </a:spcBef>
        <a:buFont typeface="Arial" panose="020B0604020202020204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3779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16890" algn="l" defTabSz="1433779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433779" algn="l" defTabSz="1433779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150669" algn="l" defTabSz="1433779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867558" algn="l" defTabSz="1433779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3584448" algn="l" defTabSz="1433779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301338" algn="l" defTabSz="1433779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5018227" algn="l" defTabSz="1433779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735117" algn="l" defTabSz="1433779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\S077280\Desktop\IMG_592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  <a14:imgEffect>
                      <a14:colorTemperature colorTemp="88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56" r="3141" b="4998"/>
          <a:stretch/>
        </p:blipFill>
        <p:spPr bwMode="auto">
          <a:xfrm>
            <a:off x="-1" y="0"/>
            <a:ext cx="12801601" cy="960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4697332" y="336767"/>
            <a:ext cx="7923964" cy="89562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200" dirty="0" smtClean="0">
                <a:solidFill>
                  <a:srgbClr val="F0FF93"/>
                </a:solidFill>
                <a:latin typeface="Mistral" panose="03090702030407020403" pitchFamily="66" charset="0"/>
              </a:rPr>
              <a:t>Bienveillance</a:t>
            </a:r>
          </a:p>
          <a:p>
            <a:r>
              <a:rPr lang="fr-FR" sz="7200" dirty="0" smtClean="0">
                <a:solidFill>
                  <a:srgbClr val="F0FF93"/>
                </a:solidFill>
                <a:latin typeface="Mistral" panose="03090702030407020403" pitchFamily="66" charset="0"/>
              </a:rPr>
              <a:t>A priori positif</a:t>
            </a:r>
          </a:p>
          <a:p>
            <a:r>
              <a:rPr lang="fr-FR" sz="7200" dirty="0" smtClean="0">
                <a:solidFill>
                  <a:srgbClr val="F0FF93"/>
                </a:solidFill>
                <a:latin typeface="Mistral" panose="03090702030407020403" pitchFamily="66" charset="0"/>
              </a:rPr>
              <a:t>Ecoute</a:t>
            </a:r>
          </a:p>
          <a:p>
            <a:r>
              <a:rPr lang="fr-FR" sz="7200" dirty="0" smtClean="0">
                <a:solidFill>
                  <a:srgbClr val="F0FF93"/>
                </a:solidFill>
                <a:latin typeface="Mistral" panose="03090702030407020403" pitchFamily="66" charset="0"/>
              </a:rPr>
              <a:t>Droit aux tests /à l’erreur</a:t>
            </a:r>
          </a:p>
          <a:p>
            <a:r>
              <a:rPr lang="fr-FR" sz="7200" dirty="0" smtClean="0">
                <a:solidFill>
                  <a:srgbClr val="F0FF93"/>
                </a:solidFill>
                <a:latin typeface="Mistral" panose="03090702030407020403" pitchFamily="66" charset="0"/>
              </a:rPr>
              <a:t>Droit de changer d’avis</a:t>
            </a:r>
          </a:p>
          <a:p>
            <a:r>
              <a:rPr lang="fr-FR" sz="7200" dirty="0" smtClean="0">
                <a:solidFill>
                  <a:srgbClr val="F0FF93"/>
                </a:solidFill>
                <a:latin typeface="Mistral" panose="03090702030407020403" pitchFamily="66" charset="0"/>
              </a:rPr>
              <a:t>Attention</a:t>
            </a:r>
          </a:p>
          <a:p>
            <a:r>
              <a:rPr lang="fr-FR" sz="7200" dirty="0" smtClean="0">
                <a:solidFill>
                  <a:srgbClr val="F0FF93"/>
                </a:solidFill>
                <a:latin typeface="Mistral" panose="03090702030407020403" pitchFamily="66" charset="0"/>
              </a:rPr>
              <a:t>Confidentialité</a:t>
            </a:r>
          </a:p>
          <a:p>
            <a:r>
              <a:rPr lang="fr-FR" sz="7200" dirty="0" smtClean="0">
                <a:solidFill>
                  <a:srgbClr val="F0FF93"/>
                </a:solidFill>
                <a:latin typeface="Mistral" panose="03090702030407020403" pitchFamily="66" charset="0"/>
              </a:rPr>
              <a:t>Bonne humeur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200356" y="3410073"/>
            <a:ext cx="370968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Mistral" panose="03090702030407020403" pitchFamily="66" charset="0"/>
              </a:rPr>
              <a:t>Nos règles de travail collaboratif</a:t>
            </a:r>
          </a:p>
        </p:txBody>
      </p:sp>
      <p:cxnSp>
        <p:nvCxnSpPr>
          <p:cNvPr id="3" name="Connecteur droit 2"/>
          <p:cNvCxnSpPr/>
          <p:nvPr/>
        </p:nvCxnSpPr>
        <p:spPr>
          <a:xfrm flipH="1">
            <a:off x="2771556" y="4440384"/>
            <a:ext cx="654224" cy="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 flipH="1">
            <a:off x="592428" y="4440384"/>
            <a:ext cx="1769997" cy="0"/>
          </a:xfrm>
          <a:prstGeom prst="line">
            <a:avLst/>
          </a:prstGeom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91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825</TotalTime>
  <Words>24</Words>
  <Application>Microsoft Office PowerPoint</Application>
  <PresentationFormat>A3 (297 x 420 mm)</PresentationFormat>
  <Paragraphs>9</Paragraphs>
  <Slides>1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2" baseType="lpstr">
      <vt:lpstr>Thème Office</vt:lpstr>
      <vt:lpstr>Présentation PowerPoint</vt:lpstr>
    </vt:vector>
  </TitlesOfParts>
  <Company>AXA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MOOG Stéphane</dc:creator>
  <cp:lastModifiedBy>MOOG Stéphane</cp:lastModifiedBy>
  <cp:revision>178</cp:revision>
  <cp:lastPrinted>2019-03-21T10:01:32Z</cp:lastPrinted>
  <dcterms:created xsi:type="dcterms:W3CDTF">2019-03-08T13:53:54Z</dcterms:created>
  <dcterms:modified xsi:type="dcterms:W3CDTF">2019-08-20T09:58:12Z</dcterms:modified>
</cp:coreProperties>
</file>

<file path=docProps/thumbnail.jpeg>
</file>